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67" r:id="rId3"/>
    <p:sldId id="268" r:id="rId4"/>
    <p:sldId id="273" r:id="rId5"/>
    <p:sldId id="274" r:id="rId6"/>
    <p:sldId id="276" r:id="rId7"/>
    <p:sldId id="275" r:id="rId8"/>
    <p:sldId id="265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태민 김" initials="태김" lastIdx="1" clrIdx="0">
    <p:extLst>
      <p:ext uri="{19B8F6BF-5375-455C-9EA6-DF929625EA0E}">
        <p15:presenceInfo xmlns:p15="http://schemas.microsoft.com/office/powerpoint/2012/main" userId="8c685f1216a26c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A9ED2-FC60-4076-AD77-02A29F573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588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  <a:t>IoT </a:t>
            </a:r>
            <a:r>
              <a:rPr lang="ko-KR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FCE7E0-6CB2-4D34-8779-C7AAB2DECC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467726" y="3429000"/>
            <a:ext cx="3256547" cy="81091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중간 과정 발표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66AD3ACC-E2C2-44EA-88B8-DCCAF6143A3D}"/>
              </a:ext>
            </a:extLst>
          </p:cNvPr>
          <p:cNvSpPr txBox="1">
            <a:spLocks/>
          </p:cNvSpPr>
          <p:nvPr/>
        </p:nvSpPr>
        <p:spPr>
          <a:xfrm>
            <a:off x="5583555" y="5397497"/>
            <a:ext cx="6608445" cy="79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조 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김태민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김수영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김주원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박건희</a:t>
            </a:r>
            <a:endParaRPr lang="en-US" altLang="ko-KR" sz="2800" spc="1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6DBF3F-2406-4B9A-A8FF-587DDE1AE832}"/>
              </a:ext>
            </a:extLst>
          </p:cNvPr>
          <p:cNvCxnSpPr>
            <a:cxnSpLocks/>
          </p:cNvCxnSpPr>
          <p:nvPr/>
        </p:nvCxnSpPr>
        <p:spPr>
          <a:xfrm>
            <a:off x="9286028" y="2857899"/>
            <a:ext cx="2754833" cy="261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628CB9-CB55-42C0-8FAA-148B85E642E6}"/>
              </a:ext>
            </a:extLst>
          </p:cNvPr>
          <p:cNvCxnSpPr>
            <a:cxnSpLocks/>
          </p:cNvCxnSpPr>
          <p:nvPr/>
        </p:nvCxnSpPr>
        <p:spPr>
          <a:xfrm>
            <a:off x="151139" y="2857899"/>
            <a:ext cx="2752605" cy="0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6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1278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4A6F-53D7-404B-B45F-6AED18762625}"/>
              </a:ext>
            </a:extLst>
          </p:cNvPr>
          <p:cNvSpPr txBox="1"/>
          <p:nvPr/>
        </p:nvSpPr>
        <p:spPr>
          <a:xfrm>
            <a:off x="667182" y="2343752"/>
            <a:ext cx="3930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3543E-E760-4192-84DB-761AD92BC4A0}"/>
              </a:ext>
            </a:extLst>
          </p:cNvPr>
          <p:cNvSpPr txBox="1"/>
          <p:nvPr/>
        </p:nvSpPr>
        <p:spPr>
          <a:xfrm>
            <a:off x="1193878" y="2343752"/>
            <a:ext cx="25378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장치 별 테스트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9AC402-4CCA-4B8C-9DF4-90B5F2E6F3E9}"/>
              </a:ext>
            </a:extLst>
          </p:cNvPr>
          <p:cNvGrpSpPr/>
          <p:nvPr/>
        </p:nvGrpSpPr>
        <p:grpSpPr>
          <a:xfrm>
            <a:off x="667182" y="3991028"/>
            <a:ext cx="3482138" cy="523220"/>
            <a:chOff x="1509404" y="2148208"/>
            <a:chExt cx="3482138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81225B-0FF9-4908-83CE-4ED4004F5556}"/>
                </a:ext>
              </a:extLst>
            </p:cNvPr>
            <p:cNvSpPr txBox="1"/>
            <p:nvPr/>
          </p:nvSpPr>
          <p:spPr>
            <a:xfrm>
              <a:off x="1509404" y="2148208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9A65B6-A865-4FD1-A736-EFEC2CF5CCE1}"/>
                </a:ext>
              </a:extLst>
            </p:cNvPr>
            <p:cNvSpPr txBox="1"/>
            <p:nvPr/>
          </p:nvSpPr>
          <p:spPr>
            <a:xfrm>
              <a:off x="2094595" y="2148208"/>
              <a:ext cx="289694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코드 실행과 결과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9272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BF21B9-95B9-E59D-72F1-59293648F3A5}"/>
              </a:ext>
            </a:extLst>
          </p:cNvPr>
          <p:cNvGrpSpPr/>
          <p:nvPr/>
        </p:nvGrpSpPr>
        <p:grpSpPr>
          <a:xfrm>
            <a:off x="667182" y="2970742"/>
            <a:ext cx="769922" cy="523220"/>
            <a:chOff x="1509404" y="2148208"/>
            <a:chExt cx="769922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41D079-0333-D8DB-63CF-6099682AC774}"/>
                </a:ext>
              </a:extLst>
            </p:cNvPr>
            <p:cNvSpPr txBox="1"/>
            <p:nvPr/>
          </p:nvSpPr>
          <p:spPr>
            <a:xfrm>
              <a:off x="1509404" y="2148208"/>
              <a:ext cx="1847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EC45D0-03D5-5A4E-F5DD-AF07818FDB9F}"/>
                </a:ext>
              </a:extLst>
            </p:cNvPr>
            <p:cNvSpPr txBox="1"/>
            <p:nvPr/>
          </p:nvSpPr>
          <p:spPr>
            <a:xfrm>
              <a:off x="2094595" y="2148208"/>
              <a:ext cx="1847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73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 Dot Matrix</a:t>
            </a:r>
            <a:b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63A544-15C2-4D2F-B305-2502A2DDCF76}"/>
              </a:ext>
            </a:extLst>
          </p:cNvPr>
          <p:cNvSpPr/>
          <p:nvPr/>
        </p:nvSpPr>
        <p:spPr>
          <a:xfrm>
            <a:off x="3909327" y="2228949"/>
            <a:ext cx="7100614" cy="211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도트 매트릭스의 기능 동작 테스트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BASEBALL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문자를 순차적으로 출력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실제 게임에선 야구공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S, B, O, H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모양의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출력을 위해 사용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스크린샷, 패턴, 다채로움, 레드이(가) 표시된 사진&#10;&#10;자동 생성된 설명">
            <a:extLst>
              <a:ext uri="{FF2B5EF4-FFF2-40B4-BE49-F238E27FC236}">
                <a16:creationId xmlns:a16="http://schemas.microsoft.com/office/drawing/2014/main" id="{4D330564-3EEF-39A2-589A-2C8AC03E3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54" y="4691317"/>
            <a:ext cx="1344228" cy="1307036"/>
          </a:xfrm>
          <a:prstGeom prst="rect">
            <a:avLst/>
          </a:prstGeom>
        </p:spPr>
      </p:pic>
      <p:pic>
        <p:nvPicPr>
          <p:cNvPr id="11" name="그림 10" descr="스크린샷, 패턴, 다채로움, 원이(가) 표시된 사진&#10;&#10;자동 생성된 설명">
            <a:extLst>
              <a:ext uri="{FF2B5EF4-FFF2-40B4-BE49-F238E27FC236}">
                <a16:creationId xmlns:a16="http://schemas.microsoft.com/office/drawing/2014/main" id="{4918E85C-E458-096D-1B7A-448BF59AC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10" y="4691317"/>
            <a:ext cx="1344228" cy="1307328"/>
          </a:xfrm>
          <a:prstGeom prst="rect">
            <a:avLst/>
          </a:prstGeom>
        </p:spPr>
      </p:pic>
      <p:pic>
        <p:nvPicPr>
          <p:cNvPr id="13" name="그림 12" descr="스크린샷, 패턴, 다채로움, 원이(가) 표시된 사진&#10;&#10;자동 생성된 설명">
            <a:extLst>
              <a:ext uri="{FF2B5EF4-FFF2-40B4-BE49-F238E27FC236}">
                <a16:creationId xmlns:a16="http://schemas.microsoft.com/office/drawing/2014/main" id="{8D1ED478-C098-6285-3466-C84D02094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566" y="4691317"/>
            <a:ext cx="1344228" cy="1322721"/>
          </a:xfrm>
          <a:prstGeom prst="rect">
            <a:avLst/>
          </a:prstGeom>
        </p:spPr>
      </p:pic>
      <p:pic>
        <p:nvPicPr>
          <p:cNvPr id="15" name="그림 14" descr="패턴, 다채로움, 스크린샷, 원이(가) 표시된 사진&#10;&#10;자동 생성된 설명">
            <a:extLst>
              <a:ext uri="{FF2B5EF4-FFF2-40B4-BE49-F238E27FC236}">
                <a16:creationId xmlns:a16="http://schemas.microsoft.com/office/drawing/2014/main" id="{97473EBB-9315-3D4A-B953-0C73CF1AE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22" y="4686374"/>
            <a:ext cx="1344228" cy="1317127"/>
          </a:xfrm>
          <a:prstGeom prst="rect">
            <a:avLst/>
          </a:prstGeom>
        </p:spPr>
      </p:pic>
      <p:pic>
        <p:nvPicPr>
          <p:cNvPr id="21" name="그림 20" descr="패턴, 다채로움, 레드, 스크린샷이(가) 표시된 사진&#10;&#10;자동 생성된 설명">
            <a:extLst>
              <a:ext uri="{FF2B5EF4-FFF2-40B4-BE49-F238E27FC236}">
                <a16:creationId xmlns:a16="http://schemas.microsoft.com/office/drawing/2014/main" id="{B85060C7-85B3-6FA2-8C93-9AA09A79D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27" y="4686374"/>
            <a:ext cx="1282579" cy="1298479"/>
          </a:xfrm>
          <a:prstGeom prst="rect">
            <a:avLst/>
          </a:prstGeom>
        </p:spPr>
      </p:pic>
      <p:pic>
        <p:nvPicPr>
          <p:cNvPr id="4" name="그림 3" descr="텍스트, 스크린샷, 음악이(가) 표시된 사진&#10;&#10;자동 생성된 설명">
            <a:extLst>
              <a:ext uri="{FF2B5EF4-FFF2-40B4-BE49-F238E27FC236}">
                <a16:creationId xmlns:a16="http://schemas.microsoft.com/office/drawing/2014/main" id="{3A14489F-E564-FFB4-A54B-CAFD09A8CE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725525"/>
            <a:ext cx="2870176" cy="340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66" y="633789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FND &amp; Tact Switch &amp; Character LCD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4212350" y="1755302"/>
            <a:ext cx="6903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기능 동작 테스트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Tact Switch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버튼으로 숫자를 입력하고 값을 내부에 저장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입력된 숫자는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출력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실제 게임에선 비밀번호 설정과 예측을 위해 사용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텍스트, 시계, 전자제품, 디지털 시계이(가) 표시된 사진&#10;&#10;자동 생성된 설명">
            <a:extLst>
              <a:ext uri="{FF2B5EF4-FFF2-40B4-BE49-F238E27FC236}">
                <a16:creationId xmlns:a16="http://schemas.microsoft.com/office/drawing/2014/main" id="{77892729-5F95-AAFB-8E47-5F868D195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66" y="1628022"/>
            <a:ext cx="2933389" cy="3742184"/>
          </a:xfrm>
          <a:prstGeom prst="rect">
            <a:avLst/>
          </a:prstGeom>
        </p:spPr>
      </p:pic>
      <p:pic>
        <p:nvPicPr>
          <p:cNvPr id="8" name="그림 7" descr="텍스트, 전자제품, 전자 공학, 회로이(가) 표시된 사진&#10;&#10;자동 생성된 설명">
            <a:extLst>
              <a:ext uri="{FF2B5EF4-FFF2-40B4-BE49-F238E27FC236}">
                <a16:creationId xmlns:a16="http://schemas.microsoft.com/office/drawing/2014/main" id="{E5BADC9B-41C9-6308-DF8C-69CA0000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50" y="4251121"/>
            <a:ext cx="2773988" cy="1004863"/>
          </a:xfrm>
          <a:prstGeom prst="rect">
            <a:avLst/>
          </a:prstGeom>
        </p:spPr>
      </p:pic>
      <p:pic>
        <p:nvPicPr>
          <p:cNvPr id="10" name="그림 9" descr="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053B1BF4-1F4F-3231-C8B8-C4A0F0693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59" y="4838497"/>
            <a:ext cx="2809371" cy="1033169"/>
          </a:xfrm>
          <a:prstGeom prst="rect">
            <a:avLst/>
          </a:prstGeom>
        </p:spPr>
      </p:pic>
      <p:pic>
        <p:nvPicPr>
          <p:cNvPr id="6" name="그림 5" descr="전자제품, 스크린샷, 텍스트이(가) 표시된 사진&#10;&#10;자동 생성된 설명">
            <a:extLst>
              <a:ext uri="{FF2B5EF4-FFF2-40B4-BE49-F238E27FC236}">
                <a16:creationId xmlns:a16="http://schemas.microsoft.com/office/drawing/2014/main" id="{18051B11-ED60-0824-8712-B90D3E26B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638" y="5465832"/>
            <a:ext cx="2809371" cy="1033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B40B72-E086-9FB7-DCC0-16B41F710358}"/>
              </a:ext>
            </a:extLst>
          </p:cNvPr>
          <p:cNvSpPr txBox="1"/>
          <p:nvPr/>
        </p:nvSpPr>
        <p:spPr>
          <a:xfrm>
            <a:off x="7770842" y="5170415"/>
            <a:ext cx="36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CLCD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는 게임 진행 과정을 출력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8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618358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Chip LED &amp; Dip Switch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5555766" y="1720840"/>
            <a:ext cx="58644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의 기능 동작 테스트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실제 게임에서는 결과에 맞는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예측 결과가 아웃이면 빨간색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예측 결과가 스트라이크면 초록색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예측 결과가 볼이면 노란색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예측 결과가 홈런이면 파란색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</a:p>
        </p:txBody>
      </p:sp>
      <p:pic>
        <p:nvPicPr>
          <p:cNvPr id="6" name="그림 5" descr="텍스트, 스크린샷, 전자제품, 일렉트릭 블루이(가) 표시된 사진&#10;&#10;자동 생성된 설명">
            <a:extLst>
              <a:ext uri="{FF2B5EF4-FFF2-40B4-BE49-F238E27FC236}">
                <a16:creationId xmlns:a16="http://schemas.microsoft.com/office/drawing/2014/main" id="{B226AE67-15CC-07D3-A7C9-C1CD70B42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110620"/>
            <a:ext cx="4536362" cy="263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2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618358"/>
            <a:ext cx="10339113" cy="780289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코드 실행과 결과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5555766" y="1648727"/>
            <a:ext cx="5864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숫자 야구 게임 구현을 위해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파일 제작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제작된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파일의 테스트 진행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코드에서 미흡한 부분이 발견되어 수정 예정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B24F881-1EAF-8BC0-6BEF-D847AF527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576069"/>
            <a:ext cx="4137025" cy="2895612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B2F1304-FA8A-3D94-2AC5-78D9DBB23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963" y="3391803"/>
            <a:ext cx="2893068" cy="2799744"/>
          </a:xfrm>
          <a:prstGeom prst="rect">
            <a:avLst/>
          </a:prstGeom>
        </p:spPr>
      </p:pic>
      <p:pic>
        <p:nvPicPr>
          <p:cNvPr id="10" name="그림 9" descr="텍스트, 전자제품, 번호, 전자 공학이(가) 표시된 사진&#10;&#10;자동 생성된 설명">
            <a:extLst>
              <a:ext uri="{FF2B5EF4-FFF2-40B4-BE49-F238E27FC236}">
                <a16:creationId xmlns:a16="http://schemas.microsoft.com/office/drawing/2014/main" id="{53D16CF7-6BA6-940B-E6CE-04C3ECFFC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600" y="3391803"/>
            <a:ext cx="2141259" cy="2819511"/>
          </a:xfrm>
          <a:prstGeom prst="rect">
            <a:avLst/>
          </a:prstGeom>
        </p:spPr>
      </p:pic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6461FA5-9172-F8BA-1D49-17561F252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83" y="3022838"/>
            <a:ext cx="3600714" cy="3020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41B0E-D400-6973-27D2-A07E423B0F67}"/>
              </a:ext>
            </a:extLst>
          </p:cNvPr>
          <p:cNvSpPr txBox="1"/>
          <p:nvPr/>
        </p:nvSpPr>
        <p:spPr>
          <a:xfrm>
            <a:off x="1582716" y="6212186"/>
            <a:ext cx="251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작업한 코드 내용 일부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39CAF9-08ED-F58D-EF9C-6FEE931CCB6A}"/>
              </a:ext>
            </a:extLst>
          </p:cNvPr>
          <p:cNvSpPr txBox="1"/>
          <p:nvPr/>
        </p:nvSpPr>
        <p:spPr>
          <a:xfrm>
            <a:off x="7927124" y="6396852"/>
            <a:ext cx="190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실행 결과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618358"/>
            <a:ext cx="10339113" cy="780289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중간  결과    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   추후  계획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857762" y="2080583"/>
            <a:ext cx="50835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중간 점검 결과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각 장치 별 기능 동작 테스트 완료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전체 게임을 담당하는 코드의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미흡점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발견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FB946-93C0-5908-87BB-99F770B9A0BD}"/>
              </a:ext>
            </a:extLst>
          </p:cNvPr>
          <p:cNvSpPr txBox="1"/>
          <p:nvPr/>
        </p:nvSpPr>
        <p:spPr>
          <a:xfrm>
            <a:off x="6002323" y="2080583"/>
            <a:ext cx="50835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추후 계획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코드의 미흡한 부분 보완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숫자 야구 구동 테스트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933E83C-1846-DC68-4073-444D0AD600B1}"/>
              </a:ext>
            </a:extLst>
          </p:cNvPr>
          <p:cNvCxnSpPr>
            <a:cxnSpLocks/>
          </p:cNvCxnSpPr>
          <p:nvPr/>
        </p:nvCxnSpPr>
        <p:spPr>
          <a:xfrm>
            <a:off x="5941343" y="1300294"/>
            <a:ext cx="2576" cy="5148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68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감사합니다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197</Words>
  <Application>Microsoft Office PowerPoint</Application>
  <PresentationFormat>와이드스크린</PresentationFormat>
  <Paragraphs>56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맑은 고딕</vt:lpstr>
      <vt:lpstr>Office 테마</vt:lpstr>
      <vt:lpstr>IoT 프로그래밍</vt:lpstr>
      <vt:lpstr>목차</vt:lpstr>
      <vt:lpstr> Dot Matrix </vt:lpstr>
      <vt:lpstr>FND &amp; Tact Switch &amp; Character LCD </vt:lpstr>
      <vt:lpstr>Chip LED &amp; Dip Switch </vt:lpstr>
      <vt:lpstr>코드 실행과 결과</vt:lpstr>
      <vt:lpstr>중간  결과    &amp;    추후 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김태민</dc:creator>
  <cp:lastModifiedBy>박건희</cp:lastModifiedBy>
  <cp:revision>59</cp:revision>
  <dcterms:created xsi:type="dcterms:W3CDTF">2019-11-09T12:13:38Z</dcterms:created>
  <dcterms:modified xsi:type="dcterms:W3CDTF">2024-05-28T12:28:08Z</dcterms:modified>
</cp:coreProperties>
</file>